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0" r:id="rId4"/>
    <p:sldId id="267" r:id="rId5"/>
    <p:sldId id="268" r:id="rId6"/>
    <p:sldId id="269" r:id="rId7"/>
    <p:sldId id="263" r:id="rId8"/>
    <p:sldId id="270" r:id="rId9"/>
    <p:sldId id="271" r:id="rId10"/>
    <p:sldId id="272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FB9E15-6938-4B5D-843D-5B89A1905B63}">
          <p14:sldIdLst>
            <p14:sldId id="256"/>
            <p14:sldId id="273"/>
            <p14:sldId id="260"/>
            <p14:sldId id="267"/>
            <p14:sldId id="268"/>
            <p14:sldId id="269"/>
            <p14:sldId id="263"/>
            <p14:sldId id="270"/>
            <p14:sldId id="271"/>
            <p14:sldId id="272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108CE-5715-45C4-9235-540BD0A1A121}" v="1961" dt="2020-02-20T09:58:36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farmer" userId="813e6dc580185d51" providerId="Windows Live" clId="Web-{A44108CE-5715-45C4-9235-540BD0A1A121}"/>
    <pc:docChg chg="addSld delSld modSld sldOrd modSection">
      <pc:chgData name="richard farmer" userId="813e6dc580185d51" providerId="Windows Live" clId="Web-{A44108CE-5715-45C4-9235-540BD0A1A121}" dt="2020-02-20T09:58:36.456" v="1950" actId="20577"/>
      <pc:docMkLst>
        <pc:docMk/>
      </pc:docMkLst>
      <pc:sldChg chg="delSp modSp">
        <pc:chgData name="richard farmer" userId="813e6dc580185d51" providerId="Windows Live" clId="Web-{A44108CE-5715-45C4-9235-540BD0A1A121}" dt="2020-02-20T09:37:17.420" v="1461"/>
        <pc:sldMkLst>
          <pc:docMk/>
          <pc:sldMk cId="1505288984" sldId="256"/>
        </pc:sldMkLst>
        <pc:spChg chg="del mod">
          <ac:chgData name="richard farmer" userId="813e6dc580185d51" providerId="Windows Live" clId="Web-{A44108CE-5715-45C4-9235-540BD0A1A121}" dt="2020-02-20T09:37:17.420" v="1461"/>
          <ac:spMkLst>
            <pc:docMk/>
            <pc:sldMk cId="1505288984" sldId="256"/>
            <ac:spMk id="3" creationId="{0F94D518-33B0-4614-BDD2-FC86D136227C}"/>
          </ac:spMkLst>
        </pc:spChg>
      </pc:sldChg>
      <pc:sldChg chg="modSp del">
        <pc:chgData name="richard farmer" userId="813e6dc580185d51" providerId="Windows Live" clId="Web-{A44108CE-5715-45C4-9235-540BD0A1A121}" dt="2020-02-20T09:46:59.679" v="1637"/>
        <pc:sldMkLst>
          <pc:docMk/>
          <pc:sldMk cId="3972869918" sldId="257"/>
        </pc:sldMkLst>
        <pc:spChg chg="mod">
          <ac:chgData name="richard farmer" userId="813e6dc580185d51" providerId="Windows Live" clId="Web-{A44108CE-5715-45C4-9235-540BD0A1A121}" dt="2020-02-20T08:48:26.934" v="1"/>
          <ac:spMkLst>
            <pc:docMk/>
            <pc:sldMk cId="3972869918" sldId="257"/>
            <ac:spMk id="2" creationId="{A82D47B2-7D5B-43A0-B56F-BFBC4B6C7EF5}"/>
          </ac:spMkLst>
        </pc:spChg>
        <pc:spChg chg="mod">
          <ac:chgData name="richard farmer" userId="813e6dc580185d51" providerId="Windows Live" clId="Web-{A44108CE-5715-45C4-9235-540BD0A1A121}" dt="2020-02-20T09:03:53.996" v="840" actId="20577"/>
          <ac:spMkLst>
            <pc:docMk/>
            <pc:sldMk cId="3972869918" sldId="257"/>
            <ac:spMk id="3" creationId="{2CB1ACFF-E77D-4651-AD18-11EF4D1C570D}"/>
          </ac:spMkLst>
        </pc:spChg>
      </pc:sldChg>
      <pc:sldChg chg="addSp delSp modSp">
        <pc:chgData name="richard farmer" userId="813e6dc580185d51" providerId="Windows Live" clId="Web-{A44108CE-5715-45C4-9235-540BD0A1A121}" dt="2020-02-20T09:31:32.695" v="1406" actId="20577"/>
        <pc:sldMkLst>
          <pc:docMk/>
          <pc:sldMk cId="2092778100" sldId="260"/>
        </pc:sldMkLst>
        <pc:spChg chg="add mod">
          <ac:chgData name="richard farmer" userId="813e6dc580185d51" providerId="Windows Live" clId="Web-{A44108CE-5715-45C4-9235-540BD0A1A121}" dt="2020-02-20T09:11:58.051" v="1309" actId="14100"/>
          <ac:spMkLst>
            <pc:docMk/>
            <pc:sldMk cId="2092778100" sldId="260"/>
            <ac:spMk id="5" creationId="{6FFBA7C9-40B4-4367-97A0-0B3514D45204}"/>
          </ac:spMkLst>
        </pc:spChg>
        <pc:spChg chg="mod">
          <ac:chgData name="richard farmer" userId="813e6dc580185d51" providerId="Windows Live" clId="Web-{A44108CE-5715-45C4-9235-540BD0A1A121}" dt="2020-02-20T09:17:48.838" v="1334" actId="1076"/>
          <ac:spMkLst>
            <pc:docMk/>
            <pc:sldMk cId="2092778100" sldId="260"/>
            <ac:spMk id="25" creationId="{7D8D45E8-2520-46FA-9C51-C957A2C95C88}"/>
          </ac:spMkLst>
        </pc:spChg>
        <pc:spChg chg="mod">
          <ac:chgData name="richard farmer" userId="813e6dc580185d51" providerId="Windows Live" clId="Web-{A44108CE-5715-45C4-9235-540BD0A1A121}" dt="2020-02-20T09:31:32.695" v="1406" actId="20577"/>
          <ac:spMkLst>
            <pc:docMk/>
            <pc:sldMk cId="2092778100" sldId="260"/>
            <ac:spMk id="37" creationId="{9FD2086F-A446-4A91-895E-16C7AA00A971}"/>
          </ac:spMkLst>
        </pc:spChg>
        <pc:picChg chg="add del mod modCrop">
          <ac:chgData name="richard farmer" userId="813e6dc580185d51" providerId="Windows Live" clId="Web-{A44108CE-5715-45C4-9235-540BD0A1A121}" dt="2020-02-20T09:30:51.398" v="1401"/>
          <ac:picMkLst>
            <pc:docMk/>
            <pc:sldMk cId="2092778100" sldId="260"/>
            <ac:picMk id="2" creationId="{1998C90E-40EE-449D-9E08-C2E82FEBEB8E}"/>
          </ac:picMkLst>
        </pc:picChg>
        <pc:picChg chg="mod">
          <ac:chgData name="richard farmer" userId="813e6dc580185d51" providerId="Windows Live" clId="Web-{A44108CE-5715-45C4-9235-540BD0A1A121}" dt="2020-02-20T09:20:38.841" v="1344" actId="1076"/>
          <ac:picMkLst>
            <pc:docMk/>
            <pc:sldMk cId="2092778100" sldId="260"/>
            <ac:picMk id="4" creationId="{9E2F7CD1-AAAF-4BF6-8C54-B7FF469E86BA}"/>
          </ac:picMkLst>
        </pc:picChg>
        <pc:picChg chg="add del mod">
          <ac:chgData name="richard farmer" userId="813e6dc580185d51" providerId="Windows Live" clId="Web-{A44108CE-5715-45C4-9235-540BD0A1A121}" dt="2020-02-20T09:29:40.928" v="1394"/>
          <ac:picMkLst>
            <pc:docMk/>
            <pc:sldMk cId="2092778100" sldId="260"/>
            <ac:picMk id="12" creationId="{34C4E979-5BB6-4F09-B6A1-6A2B69EF617C}"/>
          </ac:picMkLst>
        </pc:picChg>
        <pc:picChg chg="del mod">
          <ac:chgData name="richard farmer" userId="813e6dc580185d51" providerId="Windows Live" clId="Web-{A44108CE-5715-45C4-9235-540BD0A1A121}" dt="2020-02-20T09:26:24.566" v="1379"/>
          <ac:picMkLst>
            <pc:docMk/>
            <pc:sldMk cId="2092778100" sldId="260"/>
            <ac:picMk id="22" creationId="{81066670-4759-411B-BB65-C9BC03F84B0D}"/>
          </ac:picMkLst>
        </pc:picChg>
        <pc:picChg chg="del mod">
          <ac:chgData name="richard farmer" userId="813e6dc580185d51" providerId="Windows Live" clId="Web-{A44108CE-5715-45C4-9235-540BD0A1A121}" dt="2020-02-20T09:30:48.304" v="1400"/>
          <ac:picMkLst>
            <pc:docMk/>
            <pc:sldMk cId="2092778100" sldId="260"/>
            <ac:picMk id="23" creationId="{D85A486D-C3B7-495C-8C25-CE23FDE9AAEE}"/>
          </ac:picMkLst>
        </pc:picChg>
        <pc:picChg chg="del">
          <ac:chgData name="richard farmer" userId="813e6dc580185d51" providerId="Windows Live" clId="Web-{A44108CE-5715-45C4-9235-540BD0A1A121}" dt="2020-02-20T08:49:06.013" v="2"/>
          <ac:picMkLst>
            <pc:docMk/>
            <pc:sldMk cId="2092778100" sldId="260"/>
            <ac:picMk id="40" creationId="{A935F5B9-D3A0-4AF9-8BD5-3B3C8B860075}"/>
          </ac:picMkLst>
        </pc:picChg>
      </pc:sldChg>
      <pc:sldChg chg="del">
        <pc:chgData name="richard farmer" userId="813e6dc580185d51" providerId="Windows Live" clId="Web-{A44108CE-5715-45C4-9235-540BD0A1A121}" dt="2020-02-20T08:50:13.358" v="7"/>
        <pc:sldMkLst>
          <pc:docMk/>
          <pc:sldMk cId="1612814034" sldId="261"/>
        </pc:sldMkLst>
      </pc:sldChg>
      <pc:sldChg chg="addSp delSp modSp del">
        <pc:chgData name="richard farmer" userId="813e6dc580185d51" providerId="Windows Live" clId="Web-{A44108CE-5715-45C4-9235-540BD0A1A121}" dt="2020-02-20T09:33:34.713" v="1428"/>
        <pc:sldMkLst>
          <pc:docMk/>
          <pc:sldMk cId="260037031" sldId="262"/>
        </pc:sldMkLst>
        <pc:spChg chg="add">
          <ac:chgData name="richard farmer" userId="813e6dc580185d51" providerId="Windows Live" clId="Web-{A44108CE-5715-45C4-9235-540BD0A1A121}" dt="2020-02-20T09:15:20.789" v="1320"/>
          <ac:spMkLst>
            <pc:docMk/>
            <pc:sldMk cId="260037031" sldId="262"/>
            <ac:spMk id="2" creationId="{9A392B5C-1627-460C-96F0-1585FDB58454}"/>
          </ac:spMkLst>
        </pc:spChg>
        <pc:spChg chg="mod">
          <ac:chgData name="richard farmer" userId="813e6dc580185d51" providerId="Windows Live" clId="Web-{A44108CE-5715-45C4-9235-540BD0A1A121}" dt="2020-02-20T09:28:20.505" v="1389" actId="688"/>
          <ac:spMkLst>
            <pc:docMk/>
            <pc:sldMk cId="260037031" sldId="262"/>
            <ac:spMk id="25" creationId="{7D8D45E8-2520-46FA-9C51-C957A2C95C88}"/>
          </ac:spMkLst>
        </pc:spChg>
        <pc:spChg chg="del mod">
          <ac:chgData name="richard farmer" userId="813e6dc580185d51" providerId="Windows Live" clId="Web-{A44108CE-5715-45C4-9235-540BD0A1A121}" dt="2020-02-20T09:15:27.961" v="1321"/>
          <ac:spMkLst>
            <pc:docMk/>
            <pc:sldMk cId="260037031" sldId="262"/>
            <ac:spMk id="37" creationId="{9FD2086F-A446-4A91-895E-16C7AA00A971}"/>
          </ac:spMkLst>
        </pc:spChg>
        <pc:picChg chg="mod">
          <ac:chgData name="richard farmer" userId="813e6dc580185d51" providerId="Windows Live" clId="Web-{A44108CE-5715-45C4-9235-540BD0A1A121}" dt="2020-02-20T09:27:50.040" v="1384" actId="1076"/>
          <ac:picMkLst>
            <pc:docMk/>
            <pc:sldMk cId="260037031" sldId="262"/>
            <ac:picMk id="4" creationId="{9E2F7CD1-AAAF-4BF6-8C54-B7FF469E86BA}"/>
          </ac:picMkLst>
        </pc:picChg>
        <pc:picChg chg="del mod">
          <ac:chgData name="richard farmer" userId="813e6dc580185d51" providerId="Windows Live" clId="Web-{A44108CE-5715-45C4-9235-540BD0A1A121}" dt="2020-02-20T09:14:40.772" v="1319"/>
          <ac:picMkLst>
            <pc:docMk/>
            <pc:sldMk cId="260037031" sldId="262"/>
            <ac:picMk id="22" creationId="{81066670-4759-411B-BB65-C9BC03F84B0D}"/>
          </ac:picMkLst>
        </pc:picChg>
        <pc:picChg chg="del">
          <ac:chgData name="richard farmer" userId="813e6dc580185d51" providerId="Windows Live" clId="Web-{A44108CE-5715-45C4-9235-540BD0A1A121}" dt="2020-02-20T09:14:01.991" v="1317"/>
          <ac:picMkLst>
            <pc:docMk/>
            <pc:sldMk cId="260037031" sldId="262"/>
            <ac:picMk id="23" creationId="{D85A486D-C3B7-495C-8C25-CE23FDE9AAEE}"/>
          </ac:picMkLst>
        </pc:picChg>
        <pc:picChg chg="del">
          <ac:chgData name="richard farmer" userId="813e6dc580185d51" providerId="Windows Live" clId="Web-{A44108CE-5715-45C4-9235-540BD0A1A121}" dt="2020-02-20T09:13:57.131" v="1316"/>
          <ac:picMkLst>
            <pc:docMk/>
            <pc:sldMk cId="260037031" sldId="262"/>
            <ac:picMk id="40" creationId="{A935F5B9-D3A0-4AF9-8BD5-3B3C8B860075}"/>
          </ac:picMkLst>
        </pc:picChg>
      </pc:sldChg>
      <pc:sldChg chg="addSp delSp modSp">
        <pc:chgData name="richard farmer" userId="813e6dc580185d51" providerId="Windows Live" clId="Web-{A44108CE-5715-45C4-9235-540BD0A1A121}" dt="2020-02-20T09:34:21.308" v="1437" actId="20577"/>
        <pc:sldMkLst>
          <pc:docMk/>
          <pc:sldMk cId="968468802" sldId="263"/>
        </pc:sldMkLst>
        <pc:spChg chg="add">
          <ac:chgData name="richard farmer" userId="813e6dc580185d51" providerId="Windows Live" clId="Web-{A44108CE-5715-45C4-9235-540BD0A1A121}" dt="2020-02-20T09:12:53.989" v="1312"/>
          <ac:spMkLst>
            <pc:docMk/>
            <pc:sldMk cId="968468802" sldId="263"/>
            <ac:spMk id="2" creationId="{4B9D4F04-DE92-4145-BD9B-1CF022327D13}"/>
          </ac:spMkLst>
        </pc:spChg>
        <pc:spChg chg="mod">
          <ac:chgData name="richard farmer" userId="813e6dc580185d51" providerId="Windows Live" clId="Web-{A44108CE-5715-45C4-9235-540BD0A1A121}" dt="2020-02-20T09:22:30.983" v="1356" actId="688"/>
          <ac:spMkLst>
            <pc:docMk/>
            <pc:sldMk cId="968468802" sldId="263"/>
            <ac:spMk id="25" creationId="{7D8D45E8-2520-46FA-9C51-C957A2C95C88}"/>
          </ac:spMkLst>
        </pc:spChg>
        <pc:spChg chg="mod">
          <ac:chgData name="richard farmer" userId="813e6dc580185d51" providerId="Windows Live" clId="Web-{A44108CE-5715-45C4-9235-540BD0A1A121}" dt="2020-02-20T09:34:21.308" v="1437" actId="20577"/>
          <ac:spMkLst>
            <pc:docMk/>
            <pc:sldMk cId="968468802" sldId="263"/>
            <ac:spMk id="37" creationId="{9FD2086F-A446-4A91-895E-16C7AA00A971}"/>
          </ac:spMkLst>
        </pc:spChg>
        <pc:picChg chg="add del mod">
          <ac:chgData name="richard farmer" userId="813e6dc580185d51" providerId="Windows Live" clId="Web-{A44108CE-5715-45C4-9235-540BD0A1A121}" dt="2020-02-20T09:34:11.121" v="1434"/>
          <ac:picMkLst>
            <pc:docMk/>
            <pc:sldMk cId="968468802" sldId="263"/>
            <ac:picMk id="3" creationId="{EDFDDE39-429E-4640-A852-44A3250BD2A8}"/>
          </ac:picMkLst>
        </pc:picChg>
        <pc:picChg chg="del">
          <ac:chgData name="richard farmer" userId="813e6dc580185d51" providerId="Windows Live" clId="Web-{A44108CE-5715-45C4-9235-540BD0A1A121}" dt="2020-02-20T08:54:27.378" v="160"/>
          <ac:picMkLst>
            <pc:docMk/>
            <pc:sldMk cId="968468802" sldId="263"/>
            <ac:picMk id="4" creationId="{9E2F7CD1-AAAF-4BF6-8C54-B7FF469E86BA}"/>
          </ac:picMkLst>
        </pc:picChg>
        <pc:picChg chg="add del mod modCrop">
          <ac:chgData name="richard farmer" userId="813e6dc580185d51" providerId="Windows Live" clId="Web-{A44108CE-5715-45C4-9235-540BD0A1A121}" dt="2020-02-20T09:34:10.448" v="1433"/>
          <ac:picMkLst>
            <pc:docMk/>
            <pc:sldMk cId="968468802" sldId="263"/>
            <ac:picMk id="9" creationId="{B8F0B1CE-034C-4158-97F3-76FA7FB0039E}"/>
          </ac:picMkLst>
        </pc:picChg>
        <pc:picChg chg="add del mod">
          <ac:chgData name="richard farmer" userId="813e6dc580185d51" providerId="Windows Live" clId="Web-{A44108CE-5715-45C4-9235-540BD0A1A121}" dt="2020-02-20T09:24:18.126" v="1367"/>
          <ac:picMkLst>
            <pc:docMk/>
            <pc:sldMk cId="968468802" sldId="263"/>
            <ac:picMk id="12" creationId="{10DBE7EE-7EB2-4FB2-8621-53C903338251}"/>
          </ac:picMkLst>
        </pc:picChg>
        <pc:picChg chg="del">
          <ac:chgData name="richard farmer" userId="813e6dc580185d51" providerId="Windows Live" clId="Web-{A44108CE-5715-45C4-9235-540BD0A1A121}" dt="2020-02-20T08:54:24.643" v="159"/>
          <ac:picMkLst>
            <pc:docMk/>
            <pc:sldMk cId="968468802" sldId="263"/>
            <ac:picMk id="22" creationId="{81066670-4759-411B-BB65-C9BC03F84B0D}"/>
          </ac:picMkLst>
        </pc:picChg>
        <pc:picChg chg="del mod">
          <ac:chgData name="richard farmer" userId="813e6dc580185d51" providerId="Windows Live" clId="Web-{A44108CE-5715-45C4-9235-540BD0A1A121}" dt="2020-02-20T08:54:22.127" v="158"/>
          <ac:picMkLst>
            <pc:docMk/>
            <pc:sldMk cId="968468802" sldId="263"/>
            <ac:picMk id="23" creationId="{D85A486D-C3B7-495C-8C25-CE23FDE9AAEE}"/>
          </ac:picMkLst>
        </pc:picChg>
        <pc:picChg chg="mod modCrop">
          <ac:chgData name="richard farmer" userId="813e6dc580185d51" providerId="Windows Live" clId="Web-{A44108CE-5715-45C4-9235-540BD0A1A121}" dt="2020-02-20T09:25:42.330" v="1376" actId="688"/>
          <ac:picMkLst>
            <pc:docMk/>
            <pc:sldMk cId="968468802" sldId="263"/>
            <ac:picMk id="40" creationId="{A935F5B9-D3A0-4AF9-8BD5-3B3C8B860075}"/>
          </ac:picMkLst>
        </pc:picChg>
      </pc:sldChg>
      <pc:sldChg chg="addSp delSp modSp add del replId">
        <pc:chgData name="richard farmer" userId="813e6dc580185d51" providerId="Windows Live" clId="Web-{A44108CE-5715-45C4-9235-540BD0A1A121}" dt="2020-02-20T09:56:41.829" v="1931"/>
        <pc:sldMkLst>
          <pc:docMk/>
          <pc:sldMk cId="974027868" sldId="264"/>
        </pc:sldMkLst>
        <pc:spChg chg="mod">
          <ac:chgData name="richard farmer" userId="813e6dc580185d51" providerId="Windows Live" clId="Web-{A44108CE-5715-45C4-9235-540BD0A1A121}" dt="2020-02-20T09:04:38.966" v="880" actId="20577"/>
          <ac:spMkLst>
            <pc:docMk/>
            <pc:sldMk cId="974027868" sldId="264"/>
            <ac:spMk id="2" creationId="{A82D47B2-7D5B-43A0-B56F-BFBC4B6C7EF5}"/>
          </ac:spMkLst>
        </pc:spChg>
        <pc:spChg chg="mod">
          <ac:chgData name="richard farmer" userId="813e6dc580185d51" providerId="Windows Live" clId="Web-{A44108CE-5715-45C4-9235-540BD0A1A121}" dt="2020-02-20T09:08:55.782" v="1269" actId="14100"/>
          <ac:spMkLst>
            <pc:docMk/>
            <pc:sldMk cId="974027868" sldId="264"/>
            <ac:spMk id="3" creationId="{2CB1ACFF-E77D-4651-AD18-11EF4D1C570D}"/>
          </ac:spMkLst>
        </pc:spChg>
        <pc:spChg chg="add mod">
          <ac:chgData name="richard farmer" userId="813e6dc580185d51" providerId="Windows Live" clId="Web-{A44108CE-5715-45C4-9235-540BD0A1A121}" dt="2020-02-20T09:09:03.876" v="1270" actId="1076"/>
          <ac:spMkLst>
            <pc:docMk/>
            <pc:sldMk cId="974027868" sldId="264"/>
            <ac:spMk id="5" creationId="{1EED7433-245C-4857-9679-A97DD7840031}"/>
          </ac:spMkLst>
        </pc:spChg>
        <pc:picChg chg="del">
          <ac:chgData name="richard farmer" userId="813e6dc580185d51" providerId="Windows Live" clId="Web-{A44108CE-5715-45C4-9235-540BD0A1A121}" dt="2020-02-20T09:08:17.719" v="1255"/>
          <ac:picMkLst>
            <pc:docMk/>
            <pc:sldMk cId="974027868" sldId="264"/>
            <ac:picMk id="8" creationId="{8FC6ADD6-C566-4E2E-8C22-E52DBD77B78B}"/>
          </ac:picMkLst>
        </pc:picChg>
      </pc:sldChg>
      <pc:sldChg chg="add del replId">
        <pc:chgData name="richard farmer" userId="813e6dc580185d51" providerId="Windows Live" clId="Web-{A44108CE-5715-45C4-9235-540BD0A1A121}" dt="2020-02-20T09:12:21.630" v="1311"/>
        <pc:sldMkLst>
          <pc:docMk/>
          <pc:sldMk cId="1397969089" sldId="265"/>
        </pc:sldMkLst>
      </pc:sldChg>
      <pc:sldChg chg="modSp add del replId">
        <pc:chgData name="richard farmer" userId="813e6dc580185d51" providerId="Windows Live" clId="Web-{A44108CE-5715-45C4-9235-540BD0A1A121}" dt="2020-02-20T09:33:37.135" v="1429"/>
        <pc:sldMkLst>
          <pc:docMk/>
          <pc:sldMk cId="2574256014" sldId="265"/>
        </pc:sldMkLst>
        <pc:picChg chg="mod">
          <ac:chgData name="richard farmer" userId="813e6dc580185d51" providerId="Windows Live" clId="Web-{A44108CE-5715-45C4-9235-540BD0A1A121}" dt="2020-02-20T09:16:13.946" v="1326" actId="688"/>
          <ac:picMkLst>
            <pc:docMk/>
            <pc:sldMk cId="2574256014" sldId="265"/>
            <ac:picMk id="4" creationId="{9E2F7CD1-AAAF-4BF6-8C54-B7FF469E86BA}"/>
          </ac:picMkLst>
        </pc:picChg>
      </pc:sldChg>
      <pc:sldChg chg="modSp add del replId">
        <pc:chgData name="richard farmer" userId="813e6dc580185d51" providerId="Windows Live" clId="Web-{A44108CE-5715-45C4-9235-540BD0A1A121}" dt="2020-02-20T09:33:39.682" v="1430"/>
        <pc:sldMkLst>
          <pc:docMk/>
          <pc:sldMk cId="929975163" sldId="266"/>
        </pc:sldMkLst>
        <pc:picChg chg="mod">
          <ac:chgData name="richard farmer" userId="813e6dc580185d51" providerId="Windows Live" clId="Web-{A44108CE-5715-45C4-9235-540BD0A1A121}" dt="2020-02-20T09:16:40.118" v="1329" actId="1076"/>
          <ac:picMkLst>
            <pc:docMk/>
            <pc:sldMk cId="929975163" sldId="266"/>
            <ac:picMk id="4" creationId="{9E2F7CD1-AAAF-4BF6-8C54-B7FF469E86BA}"/>
          </ac:picMkLst>
        </pc:picChg>
      </pc:sldChg>
      <pc:sldChg chg="delSp modSp add replId">
        <pc:chgData name="richard farmer" userId="813e6dc580185d51" providerId="Windows Live" clId="Web-{A44108CE-5715-45C4-9235-540BD0A1A121}" dt="2020-02-20T09:32:56.072" v="1423"/>
        <pc:sldMkLst>
          <pc:docMk/>
          <pc:sldMk cId="315581620" sldId="267"/>
        </pc:sldMkLst>
        <pc:spChg chg="mod">
          <ac:chgData name="richard farmer" userId="813e6dc580185d51" providerId="Windows Live" clId="Web-{A44108CE-5715-45C4-9235-540BD0A1A121}" dt="2020-02-20T09:32:05.602" v="1411" actId="20577"/>
          <ac:spMkLst>
            <pc:docMk/>
            <pc:sldMk cId="315581620" sldId="267"/>
            <ac:spMk id="37" creationId="{9FD2086F-A446-4A91-895E-16C7AA00A971}"/>
          </ac:spMkLst>
        </pc:spChg>
        <pc:picChg chg="del">
          <ac:chgData name="richard farmer" userId="813e6dc580185d51" providerId="Windows Live" clId="Web-{A44108CE-5715-45C4-9235-540BD0A1A121}" dt="2020-02-20T09:32:56.072" v="1423"/>
          <ac:picMkLst>
            <pc:docMk/>
            <pc:sldMk cId="315581620" sldId="267"/>
            <ac:picMk id="2" creationId="{1998C90E-40EE-449D-9E08-C2E82FEBEB8E}"/>
          </ac:picMkLst>
        </pc:picChg>
        <pc:picChg chg="del">
          <ac:chgData name="richard farmer" userId="813e6dc580185d51" providerId="Windows Live" clId="Web-{A44108CE-5715-45C4-9235-540BD0A1A121}" dt="2020-02-20T09:32:51.275" v="1422"/>
          <ac:picMkLst>
            <pc:docMk/>
            <pc:sldMk cId="315581620" sldId="267"/>
            <ac:picMk id="4" creationId="{9E2F7CD1-AAAF-4BF6-8C54-B7FF469E86BA}"/>
          </ac:picMkLst>
        </pc:picChg>
      </pc:sldChg>
      <pc:sldChg chg="delSp modSp add replId">
        <pc:chgData name="richard farmer" userId="813e6dc580185d51" providerId="Windows Live" clId="Web-{A44108CE-5715-45C4-9235-540BD0A1A121}" dt="2020-02-20T09:33:03.650" v="1425"/>
        <pc:sldMkLst>
          <pc:docMk/>
          <pc:sldMk cId="1954085721" sldId="268"/>
        </pc:sldMkLst>
        <pc:spChg chg="mod">
          <ac:chgData name="richard farmer" userId="813e6dc580185d51" providerId="Windows Live" clId="Web-{A44108CE-5715-45C4-9235-540BD0A1A121}" dt="2020-02-20T09:32:26.118" v="1416" actId="20577"/>
          <ac:spMkLst>
            <pc:docMk/>
            <pc:sldMk cId="1954085721" sldId="268"/>
            <ac:spMk id="37" creationId="{9FD2086F-A446-4A91-895E-16C7AA00A971}"/>
          </ac:spMkLst>
        </pc:spChg>
        <pc:picChg chg="del">
          <ac:chgData name="richard farmer" userId="813e6dc580185d51" providerId="Windows Live" clId="Web-{A44108CE-5715-45C4-9235-540BD0A1A121}" dt="2020-02-20T09:33:01.384" v="1424"/>
          <ac:picMkLst>
            <pc:docMk/>
            <pc:sldMk cId="1954085721" sldId="268"/>
            <ac:picMk id="4" creationId="{9E2F7CD1-AAAF-4BF6-8C54-B7FF469E86BA}"/>
          </ac:picMkLst>
        </pc:picChg>
        <pc:picChg chg="del">
          <ac:chgData name="richard farmer" userId="813e6dc580185d51" providerId="Windows Live" clId="Web-{A44108CE-5715-45C4-9235-540BD0A1A121}" dt="2020-02-20T09:33:03.650" v="1425"/>
          <ac:picMkLst>
            <pc:docMk/>
            <pc:sldMk cId="1954085721" sldId="268"/>
            <ac:picMk id="23" creationId="{D85A486D-C3B7-495C-8C25-CE23FDE9AAEE}"/>
          </ac:picMkLst>
        </pc:picChg>
      </pc:sldChg>
      <pc:sldChg chg="delSp modSp add ord replId">
        <pc:chgData name="richard farmer" userId="813e6dc580185d51" providerId="Windows Live" clId="Web-{A44108CE-5715-45C4-9235-540BD0A1A121}" dt="2020-02-20T09:33:16.478" v="1427"/>
        <pc:sldMkLst>
          <pc:docMk/>
          <pc:sldMk cId="326780712" sldId="269"/>
        </pc:sldMkLst>
        <pc:spChg chg="mod">
          <ac:chgData name="richard farmer" userId="813e6dc580185d51" providerId="Windows Live" clId="Web-{A44108CE-5715-45C4-9235-540BD0A1A121}" dt="2020-02-20T09:32:35.540" v="1419" actId="20577"/>
          <ac:spMkLst>
            <pc:docMk/>
            <pc:sldMk cId="326780712" sldId="269"/>
            <ac:spMk id="37" creationId="{9FD2086F-A446-4A91-895E-16C7AA00A971}"/>
          </ac:spMkLst>
        </pc:spChg>
        <pc:picChg chg="del">
          <ac:chgData name="richard farmer" userId="813e6dc580185d51" providerId="Windows Live" clId="Web-{A44108CE-5715-45C4-9235-540BD0A1A121}" dt="2020-02-20T09:33:16.478" v="1427"/>
          <ac:picMkLst>
            <pc:docMk/>
            <pc:sldMk cId="326780712" sldId="269"/>
            <ac:picMk id="4" creationId="{9E2F7CD1-AAAF-4BF6-8C54-B7FF469E86BA}"/>
          </ac:picMkLst>
        </pc:picChg>
        <pc:picChg chg="del">
          <ac:chgData name="richard farmer" userId="813e6dc580185d51" providerId="Windows Live" clId="Web-{A44108CE-5715-45C4-9235-540BD0A1A121}" dt="2020-02-20T09:33:13.761" v="1426"/>
          <ac:picMkLst>
            <pc:docMk/>
            <pc:sldMk cId="326780712" sldId="269"/>
            <ac:picMk id="23" creationId="{D85A486D-C3B7-495C-8C25-CE23FDE9AAEE}"/>
          </ac:picMkLst>
        </pc:picChg>
      </pc:sldChg>
      <pc:sldChg chg="delSp modSp add replId">
        <pc:chgData name="richard farmer" userId="813e6dc580185d51" providerId="Windows Live" clId="Web-{A44108CE-5715-45C4-9235-540BD0A1A121}" dt="2020-02-20T09:35:53.762" v="1453"/>
        <pc:sldMkLst>
          <pc:docMk/>
          <pc:sldMk cId="2665166980" sldId="270"/>
        </pc:sldMkLst>
        <pc:spChg chg="mod">
          <ac:chgData name="richard farmer" userId="813e6dc580185d51" providerId="Windows Live" clId="Web-{A44108CE-5715-45C4-9235-540BD0A1A121}" dt="2020-02-20T09:34:38.699" v="1442" actId="20577"/>
          <ac:spMkLst>
            <pc:docMk/>
            <pc:sldMk cId="2665166980" sldId="270"/>
            <ac:spMk id="37" creationId="{9FD2086F-A446-4A91-895E-16C7AA00A971}"/>
          </ac:spMkLst>
        </pc:spChg>
        <pc:picChg chg="del">
          <ac:chgData name="richard farmer" userId="813e6dc580185d51" providerId="Windows Live" clId="Web-{A44108CE-5715-45C4-9235-540BD0A1A121}" dt="2020-02-20T09:35:53.762" v="1453"/>
          <ac:picMkLst>
            <pc:docMk/>
            <pc:sldMk cId="2665166980" sldId="270"/>
            <ac:picMk id="3" creationId="{EDFDDE39-429E-4640-A852-44A3250BD2A8}"/>
          </ac:picMkLst>
        </pc:picChg>
        <pc:picChg chg="del">
          <ac:chgData name="richard farmer" userId="813e6dc580185d51" providerId="Windows Live" clId="Web-{A44108CE-5715-45C4-9235-540BD0A1A121}" dt="2020-02-20T09:35:51.575" v="1452"/>
          <ac:picMkLst>
            <pc:docMk/>
            <pc:sldMk cId="2665166980" sldId="270"/>
            <ac:picMk id="40" creationId="{A935F5B9-D3A0-4AF9-8BD5-3B3C8B860075}"/>
          </ac:picMkLst>
        </pc:picChg>
      </pc:sldChg>
      <pc:sldChg chg="delSp modSp add replId">
        <pc:chgData name="richard farmer" userId="813e6dc580185d51" providerId="Windows Live" clId="Web-{A44108CE-5715-45C4-9235-540BD0A1A121}" dt="2020-02-20T09:36:00.403" v="1454"/>
        <pc:sldMkLst>
          <pc:docMk/>
          <pc:sldMk cId="2538949377" sldId="271"/>
        </pc:sldMkLst>
        <pc:spChg chg="mod">
          <ac:chgData name="richard farmer" userId="813e6dc580185d51" providerId="Windows Live" clId="Web-{A44108CE-5715-45C4-9235-540BD0A1A121}" dt="2020-02-20T09:35:34.246" v="1448" actId="20577"/>
          <ac:spMkLst>
            <pc:docMk/>
            <pc:sldMk cId="2538949377" sldId="271"/>
            <ac:spMk id="37" creationId="{9FD2086F-A446-4A91-895E-16C7AA00A971}"/>
          </ac:spMkLst>
        </pc:spChg>
        <pc:picChg chg="del">
          <ac:chgData name="richard farmer" userId="813e6dc580185d51" providerId="Windows Live" clId="Web-{A44108CE-5715-45C4-9235-540BD0A1A121}" dt="2020-02-20T09:36:00.403" v="1454"/>
          <ac:picMkLst>
            <pc:docMk/>
            <pc:sldMk cId="2538949377" sldId="271"/>
            <ac:picMk id="9" creationId="{B8F0B1CE-034C-4158-97F3-76FA7FB0039E}"/>
          </ac:picMkLst>
        </pc:picChg>
        <pc:picChg chg="del">
          <ac:chgData name="richard farmer" userId="813e6dc580185d51" providerId="Windows Live" clId="Web-{A44108CE-5715-45C4-9235-540BD0A1A121}" dt="2020-02-20T09:35:39.059" v="1451"/>
          <ac:picMkLst>
            <pc:docMk/>
            <pc:sldMk cId="2538949377" sldId="271"/>
            <ac:picMk id="40" creationId="{A935F5B9-D3A0-4AF9-8BD5-3B3C8B860075}"/>
          </ac:picMkLst>
        </pc:picChg>
      </pc:sldChg>
      <pc:sldChg chg="delSp modSp add replId">
        <pc:chgData name="richard farmer" userId="813e6dc580185d51" providerId="Windows Live" clId="Web-{A44108CE-5715-45C4-9235-540BD0A1A121}" dt="2020-02-20T09:40:09.501" v="1464" actId="688"/>
        <pc:sldMkLst>
          <pc:docMk/>
          <pc:sldMk cId="861227201" sldId="272"/>
        </pc:sldMkLst>
        <pc:spChg chg="mod">
          <ac:chgData name="richard farmer" userId="813e6dc580185d51" providerId="Windows Live" clId="Web-{A44108CE-5715-45C4-9235-540BD0A1A121}" dt="2020-02-20T09:36:07.950" v="1455" actId="20577"/>
          <ac:spMkLst>
            <pc:docMk/>
            <pc:sldMk cId="861227201" sldId="272"/>
            <ac:spMk id="37" creationId="{9FD2086F-A446-4A91-895E-16C7AA00A971}"/>
          </ac:spMkLst>
        </pc:spChg>
        <pc:picChg chg="mod">
          <ac:chgData name="richard farmer" userId="813e6dc580185d51" providerId="Windows Live" clId="Web-{A44108CE-5715-45C4-9235-540BD0A1A121}" dt="2020-02-20T09:40:09.501" v="1464" actId="688"/>
          <ac:picMkLst>
            <pc:docMk/>
            <pc:sldMk cId="861227201" sldId="272"/>
            <ac:picMk id="3" creationId="{EDFDDE39-429E-4640-A852-44A3250BD2A8}"/>
          </ac:picMkLst>
        </pc:picChg>
        <pc:picChg chg="del">
          <ac:chgData name="richard farmer" userId="813e6dc580185d51" providerId="Windows Live" clId="Web-{A44108CE-5715-45C4-9235-540BD0A1A121}" dt="2020-02-20T09:36:12.950" v="1459"/>
          <ac:picMkLst>
            <pc:docMk/>
            <pc:sldMk cId="861227201" sldId="272"/>
            <ac:picMk id="9" creationId="{B8F0B1CE-034C-4158-97F3-76FA7FB0039E}"/>
          </ac:picMkLst>
        </pc:picChg>
        <pc:picChg chg="del">
          <ac:chgData name="richard farmer" userId="813e6dc580185d51" providerId="Windows Live" clId="Web-{A44108CE-5715-45C4-9235-540BD0A1A121}" dt="2020-02-20T09:36:10.607" v="1458"/>
          <ac:picMkLst>
            <pc:docMk/>
            <pc:sldMk cId="861227201" sldId="272"/>
            <ac:picMk id="40" creationId="{A935F5B9-D3A0-4AF9-8BD5-3B3C8B860075}"/>
          </ac:picMkLst>
        </pc:picChg>
      </pc:sldChg>
      <pc:sldChg chg="addSp delSp modSp new add del mod setBg">
        <pc:chgData name="richard farmer" userId="813e6dc580185d51" providerId="Windows Live" clId="Web-{A44108CE-5715-45C4-9235-540BD0A1A121}" dt="2020-02-20T09:46:41.195" v="1636" actId="1076"/>
        <pc:sldMkLst>
          <pc:docMk/>
          <pc:sldMk cId="2496995424" sldId="273"/>
        </pc:sldMkLst>
        <pc:spChg chg="mod">
          <ac:chgData name="richard farmer" userId="813e6dc580185d51" providerId="Windows Live" clId="Web-{A44108CE-5715-45C4-9235-540BD0A1A121}" dt="2020-02-20T09:44:16.161" v="1579" actId="20577"/>
          <ac:spMkLst>
            <pc:docMk/>
            <pc:sldMk cId="2496995424" sldId="273"/>
            <ac:spMk id="2" creationId="{59997F38-E87F-4E3F-B695-43794A32EA4A}"/>
          </ac:spMkLst>
        </pc:spChg>
        <pc:spChg chg="mod">
          <ac:chgData name="richard farmer" userId="813e6dc580185d51" providerId="Windows Live" clId="Web-{A44108CE-5715-45C4-9235-540BD0A1A121}" dt="2020-02-20T09:45:42.116" v="1629" actId="20577"/>
          <ac:spMkLst>
            <pc:docMk/>
            <pc:sldMk cId="2496995424" sldId="273"/>
            <ac:spMk id="3" creationId="{E1A2410B-4093-43E2-87E8-49D0642F8F12}"/>
          </ac:spMkLst>
        </pc:spChg>
        <pc:spChg chg="del">
          <ac:chgData name="richard farmer" userId="813e6dc580185d51" providerId="Windows Live" clId="Web-{A44108CE-5715-45C4-9235-540BD0A1A121}" dt="2020-02-20T09:46:24.319" v="1635"/>
          <ac:spMkLst>
            <pc:docMk/>
            <pc:sldMk cId="2496995424" sldId="273"/>
            <ac:spMk id="4" creationId="{D539E022-ACE5-4C6E-AD85-2847B5CB164E}"/>
          </ac:spMkLst>
        </pc:spChg>
        <pc:picChg chg="add mod">
          <ac:chgData name="richard farmer" userId="813e6dc580185d51" providerId="Windows Live" clId="Web-{A44108CE-5715-45C4-9235-540BD0A1A121}" dt="2020-02-20T09:46:41.195" v="1636" actId="1076"/>
          <ac:picMkLst>
            <pc:docMk/>
            <pc:sldMk cId="2496995424" sldId="273"/>
            <ac:picMk id="6" creationId="{B7D28593-6DD6-4BE9-A863-D584D32F1329}"/>
          </ac:picMkLst>
        </pc:picChg>
      </pc:sldChg>
      <pc:sldChg chg="modSp new ord">
        <pc:chgData name="richard farmer" userId="813e6dc580185d51" providerId="Windows Live" clId="Web-{A44108CE-5715-45C4-9235-540BD0A1A121}" dt="2020-02-20T09:58:36.456" v="1949" actId="20577"/>
        <pc:sldMkLst>
          <pc:docMk/>
          <pc:sldMk cId="3629374109" sldId="274"/>
        </pc:sldMkLst>
        <pc:spChg chg="mod">
          <ac:chgData name="richard farmer" userId="813e6dc580185d51" providerId="Windows Live" clId="Web-{A44108CE-5715-45C4-9235-540BD0A1A121}" dt="2020-02-20T09:58:36.456" v="1949" actId="20577"/>
          <ac:spMkLst>
            <pc:docMk/>
            <pc:sldMk cId="3629374109" sldId="274"/>
            <ac:spMk id="2" creationId="{B47B4BFC-45CC-4BF7-800F-A2CB230B9FF9}"/>
          </ac:spMkLst>
        </pc:spChg>
        <pc:spChg chg="mod">
          <ac:chgData name="richard farmer" userId="813e6dc580185d51" providerId="Windows Live" clId="Web-{A44108CE-5715-45C4-9235-540BD0A1A121}" dt="2020-02-20T09:58:19.784" v="1947" actId="20577"/>
          <ac:spMkLst>
            <pc:docMk/>
            <pc:sldMk cId="3629374109" sldId="274"/>
            <ac:spMk id="3" creationId="{F0065347-3087-481C-82BC-6A99AC1FCF23}"/>
          </ac:spMkLst>
        </pc:spChg>
      </pc:sldChg>
      <pc:sldChg chg="new del ord">
        <pc:chgData name="richard farmer" userId="813e6dc580185d51" providerId="Windows Live" clId="Web-{A44108CE-5715-45C4-9235-540BD0A1A121}" dt="2020-02-20T09:57:47.471" v="1936"/>
        <pc:sldMkLst>
          <pc:docMk/>
          <pc:sldMk cId="4030633113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C0F8-745C-478E-96D0-40132D57C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F7BD9-A718-40FD-BE46-BC55D9CF4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740DF-FBC3-4D04-82FF-19452A37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65B90-374E-4DAB-803B-C36EE0CE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AC08E-C4F8-449E-80AF-823A85FF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1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0F57-9474-4EB3-BC1E-AEE3BD337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5D24D-EFD0-4919-9709-4FE152E83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AE17E-F7CA-40FE-9805-0A4962A0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8D155-2470-4E4F-91B8-8ABF006D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CE290-0681-42CB-8F15-081D33A6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8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9F173-E51D-4E75-A92A-1D670030C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98FC4-DFDE-4AAE-ABEA-6E32A7CD7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F0B7B-B3D4-4827-942F-22F6E5A3A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5B9E0-BBCB-4894-BEF0-5D40F181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D7875-9ABA-45B0-93A9-249527AC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16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5295-9DE1-45C3-BB17-A1CD6261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6A3EC-4644-400E-83BC-1C7C8E1F4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1B424-F7ED-4D56-BA48-A4B4BFD4D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C8588-C97C-40C1-8747-36850E6B5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F379F-752A-4B45-A8E2-96265C73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AAC54-5A34-45B0-AE2A-13E63B002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33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C697-CCC1-4821-9FB4-935CAED7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365CB-3158-433E-BB4F-657CDF3C6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89DDB-BE80-42C1-9C47-211EFCE76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A08E0-7056-40BC-A0BE-1E27DC8B7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C5922-BE21-45D6-9BFC-47AF093C4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F78E2-0E81-4449-B3B9-DD895DD7F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AE0C5E-FA6C-4F4B-AF1C-29362061B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1BB931-859B-4A11-80D0-D5F2937E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29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5D303-30B0-48C0-B5C8-53508CBA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23101-F59A-4FFF-9D7B-497DC816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1A63D-A95C-40E7-9AE5-D09660A2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F7EE41-0DF1-42ED-83D5-1E303EFA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6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85537-9D6B-4B4D-8D52-141A53906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90C4F2-C061-4897-B064-31BC184E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03088-B1F8-427D-8DF9-85C432716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6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F751D-59D7-48C7-97A0-21655B557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D8BBF-7529-4D71-8CA5-C91042B1C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58F39-FA10-4C26-BA7D-042523E54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9C434-7549-4651-98A6-2A3447A4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711A8-F1D9-49E9-9F66-966B81817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6DF80-DAAA-4BAD-9A03-5F70D307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9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500FD-4392-4527-A4CD-B1D8A809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73F938-9D54-4401-B20F-C3FBCC067D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76580-AED8-4F6E-B00A-FE19D285C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8BF8B-F763-43B4-A1C2-5D89CFD18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DBFE8-33A5-4236-BC34-CCEBC466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66972-2047-47A5-B67C-0C57FD0EA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72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0F6ED-2642-4481-A542-7F9001D0A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A5A66-9462-4714-AD05-583FD2CD19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6574F-243F-44C3-9FB4-0A3B17268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54DB7-3766-4EE1-BC59-7A58008D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7556D-D7C6-45E7-8FAD-0D03E5B32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78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1D0AEF-05D1-455B-9FDE-0253D545C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08D41-F1AC-4B16-A38D-5B4A94576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AB268-ADB4-435C-ACE5-05D44CDC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31BE0-FF32-4059-B973-AC3C37136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05CF6-8570-4B8F-8644-35A936EB4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61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C0AAB-0445-4DCE-9991-F1E83FFA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4DD50-223F-4695-8E90-73CD9E419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3A5A8-F37D-461B-8534-C08A333AD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D9325-FEC9-4831-9D1C-85A20741BB4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7B675-0991-46E4-B27A-50E4622EC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9EDA8-2B8B-4F7D-B5BE-B19F80DF9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4468E-B664-487E-89CC-58536B9A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16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434A5-4893-4C46-946F-42AA3ECF9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r>
              <a:rPr lang="en-GB" u="sng">
                <a:solidFill>
                  <a:srgbClr val="FFFFFF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Landing on a Lee Shore</a:t>
            </a:r>
          </a:p>
        </p:txBody>
      </p:sp>
    </p:spTree>
    <p:extLst>
      <p:ext uri="{BB962C8B-B14F-4D97-AF65-F5344CB8AC3E}">
        <p14:creationId xmlns:p14="http://schemas.microsoft.com/office/powerpoint/2010/main" val="150528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97F38-E87F-4E3F-B695-43794A32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Calibri Light"/>
              </a:rPr>
              <a:t>Why do we need to know this?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2410B-4093-43E2-87E8-49D0642F8F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A </a:t>
            </a:r>
            <a:r>
              <a:rPr lang="en-US" u="sng" dirty="0">
                <a:ea typeface="+mn-lt"/>
                <a:cs typeface="+mn-lt"/>
              </a:rPr>
              <a:t>Lee</a:t>
            </a:r>
            <a:r>
              <a:rPr lang="en-US" dirty="0">
                <a:ea typeface="+mn-lt"/>
                <a:cs typeface="+mn-lt"/>
              </a:rPr>
              <a:t> shore is the one that is downwind (Leeward), so that the wind is blowing from the water onto the land.</a:t>
            </a:r>
            <a:endParaRPr lang="en-US" dirty="0"/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It is important, because you need to learn a technique to control the speed as you approach the shore.</a:t>
            </a:r>
            <a:endParaRPr lang="en-GB" dirty="0">
              <a:cs typeface="Calibri" panose="020F0502020204030204"/>
            </a:endParaRPr>
          </a:p>
        </p:txBody>
      </p:sp>
      <p:pic>
        <p:nvPicPr>
          <p:cNvPr id="6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7D28593-6DD6-4BE9-A863-D584D32F1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9" b="1"/>
          <a:stretch/>
        </p:blipFill>
        <p:spPr>
          <a:xfrm>
            <a:off x="7080820" y="1408981"/>
            <a:ext cx="4895520" cy="5094222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6995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9E2F7CD1-AAAF-4BF6-8C54-B7FF469E8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7" t="10756" r="19292" b="7713"/>
          <a:stretch/>
        </p:blipFill>
        <p:spPr>
          <a:xfrm rot="5400000">
            <a:off x="484167" y="500740"/>
            <a:ext cx="1884219" cy="20504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18900000">
            <a:off x="38228" y="6185330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30988" y="385484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1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From well upwind, take the end of the main halyard and throw it overboard.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BA7C9-40B4-4367-97A0-0B3514D45204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2092778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D85A486D-C3B7-495C-8C25-CE23FDE9A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7" t="10756" r="19292" b="7713"/>
          <a:stretch/>
        </p:blipFill>
        <p:spPr>
          <a:xfrm rot="7440000">
            <a:off x="2695803" y="1263038"/>
            <a:ext cx="1884219" cy="20504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18900000">
            <a:off x="38228" y="6185330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30988" y="385484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1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From well upwind, take the end of the main halyard and throw it overboard.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Then turn the boat towards the wind until you are head-to-wind.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BA7C9-40B4-4367-97A0-0B3514D45204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31558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18900000">
            <a:off x="38228" y="6185330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30988" y="385484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1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From well upwind, take the end of the main halyard and throw it overboard.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Then turn the boat towards the wind until you are head-to-wind.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Ease the Kicker, release the Cunningham then </a:t>
            </a:r>
            <a:r>
              <a:rPr lang="en-GB" sz="2400" dirty="0" err="1">
                <a:solidFill>
                  <a:srgbClr val="FF0000"/>
                </a:solidFill>
              </a:rPr>
              <a:t>uncleat</a:t>
            </a:r>
            <a:r>
              <a:rPr lang="en-GB" sz="2400" dirty="0">
                <a:solidFill>
                  <a:srgbClr val="FF0000"/>
                </a:solidFill>
              </a:rPr>
              <a:t> the main halyard to drop the main sail into the boat.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sz="2400" dirty="0"/>
          </a:p>
        </p:txBody>
      </p:sp>
      <p:pic>
        <p:nvPicPr>
          <p:cNvPr id="2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998C90E-40EE-449D-9E08-C2E82FEBE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85" t="18098" r="17734" b="7677"/>
          <a:stretch/>
        </p:blipFill>
        <p:spPr>
          <a:xfrm rot="13380000">
            <a:off x="2934964" y="3839469"/>
            <a:ext cx="1609722" cy="1816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FBA7C9-40B4-4367-97A0-0B3514D45204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195408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18900000">
            <a:off x="38228" y="6185330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30988" y="385484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1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From well upwind, take the end of the main halyard and throw it overboard.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Then turn the boat towards the wind until you are head-to-wind.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Ease the Kicker, release the Cunningham then </a:t>
            </a:r>
            <a:r>
              <a:rPr lang="en-GB" sz="2400" dirty="0" err="1"/>
              <a:t>uncleat</a:t>
            </a:r>
            <a:r>
              <a:rPr lang="en-GB" sz="2400" dirty="0"/>
              <a:t> the main halyard to drop the main sail into the boat.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Remove the halyard from the head of the main and secure.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</p:txBody>
      </p:sp>
      <p:pic>
        <p:nvPicPr>
          <p:cNvPr id="2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998C90E-40EE-449D-9E08-C2E82FEBE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85" t="18098" r="17734" b="7677"/>
          <a:stretch/>
        </p:blipFill>
        <p:spPr>
          <a:xfrm rot="13380000">
            <a:off x="2934964" y="3839469"/>
            <a:ext cx="1609722" cy="1816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FBA7C9-40B4-4367-97A0-0B3514D45204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32678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-2160000">
            <a:off x="124492" y="6199707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1328" y="299220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2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Sheet in the Jib and pull the tiller towards you, to bear away and back towards the shore.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endParaRPr lang="en-GB" sz="2400" dirty="0">
              <a:cs typeface="Calibri"/>
            </a:endParaRPr>
          </a:p>
        </p:txBody>
      </p:sp>
      <p:pic>
        <p:nvPicPr>
          <p:cNvPr id="40" name="Picture 39" descr="A close up of a mans face&#10;&#10;Description automatically generated">
            <a:extLst>
              <a:ext uri="{FF2B5EF4-FFF2-40B4-BE49-F238E27FC236}">
                <a16:creationId xmlns:a16="http://schemas.microsoft.com/office/drawing/2014/main" id="{A935F5B9-D3A0-4AF9-8BD5-3B3C8B8600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7" t="-254" r="18628" b="-1007"/>
          <a:stretch/>
        </p:blipFill>
        <p:spPr>
          <a:xfrm rot="10800000">
            <a:off x="5014635" y="3440926"/>
            <a:ext cx="1666215" cy="25466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9D4F04-DE92-4145-BD9B-1CF022327D13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968468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-2160000">
            <a:off x="124492" y="6199707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1328" y="299220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2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Sheet in the Jib and pull the tiller towards you, to bear away and back towards the shore.</a:t>
            </a:r>
            <a:endParaRPr lang="en-GB" sz="2400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</a:rPr>
              <a:t>Lift the centreboard and release the rudder's downhaul.</a:t>
            </a:r>
            <a:endParaRPr lang="en-GB" sz="2400" dirty="0">
              <a:solidFill>
                <a:srgbClr val="FF0000"/>
              </a:solidFill>
              <a:cs typeface="Calibri"/>
            </a:endParaRPr>
          </a:p>
          <a:p>
            <a:pPr marL="457200" indent="-457200">
              <a:buAutoNum type="arabicPeriod"/>
            </a:pPr>
            <a:endParaRPr lang="en-GB" sz="2400" dirty="0">
              <a:cs typeface="Calibri"/>
            </a:endParaRPr>
          </a:p>
        </p:txBody>
      </p:sp>
      <p:pic>
        <p:nvPicPr>
          <p:cNvPr id="9" name="Picture 8" descr="A close up of a mans face&#10;&#10;Description automatically generated">
            <a:extLst>
              <a:ext uri="{FF2B5EF4-FFF2-40B4-BE49-F238E27FC236}">
                <a16:creationId xmlns:a16="http://schemas.microsoft.com/office/drawing/2014/main" id="{B8F0B1CE-034C-4158-97F3-76FA7FB003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8" t="4798" r="23469" b="8571"/>
          <a:stretch/>
        </p:blipFill>
        <p:spPr>
          <a:xfrm rot="5400000">
            <a:off x="6845046" y="1941585"/>
            <a:ext cx="1625701" cy="2178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9D4F04-DE92-4145-BD9B-1CF022327D13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</p:spTree>
    <p:extLst>
      <p:ext uri="{BB962C8B-B14F-4D97-AF65-F5344CB8AC3E}">
        <p14:creationId xmlns:p14="http://schemas.microsoft.com/office/powerpoint/2010/main" val="266516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-2160000">
            <a:off x="124492" y="6199707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1328" y="299220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2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Sheet in the Jib and pull the tiller towards you, to bear away and back towards the shore.</a:t>
            </a:r>
            <a:endParaRPr lang="en-GB" sz="2400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Lift the centreboard and release the rudder's downhaul.</a:t>
            </a:r>
          </a:p>
          <a:p>
            <a:pPr marL="457200" indent="-457200">
              <a:buAutoNum type="arabicPeriod"/>
            </a:pPr>
            <a:r>
              <a:rPr lang="en-GB" sz="2400" dirty="0">
                <a:solidFill>
                  <a:srgbClr val="FF0000"/>
                </a:solidFill>
                <a:cs typeface="Calibri"/>
              </a:rPr>
              <a:t>As the water shallows release the jib and turn towards the wind.</a:t>
            </a:r>
          </a:p>
          <a:p>
            <a:pPr marL="457200" indent="-457200">
              <a:buAutoNum type="arabicPeriod"/>
            </a:pPr>
            <a:endParaRPr lang="en-GB" sz="2400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9D4F04-DE92-4145-BD9B-1CF022327D13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DFDDE39-429E-4640-A852-44A3250BD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85" t="18098" r="17734" b="7677"/>
          <a:stretch/>
        </p:blipFill>
        <p:spPr>
          <a:xfrm rot="10800000">
            <a:off x="8930321" y="2876186"/>
            <a:ext cx="1609722" cy="181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4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1A04A4-2A40-4B0A-8CCA-7BFD2748B309}"/>
              </a:ext>
            </a:extLst>
          </p:cNvPr>
          <p:cNvCxnSpPr/>
          <p:nvPr/>
        </p:nvCxnSpPr>
        <p:spPr>
          <a:xfrm>
            <a:off x="1113182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D8D45E8-2520-46FA-9C51-C957A2C95C88}"/>
              </a:ext>
            </a:extLst>
          </p:cNvPr>
          <p:cNvSpPr/>
          <p:nvPr/>
        </p:nvSpPr>
        <p:spPr>
          <a:xfrm rot="-2160000">
            <a:off x="124492" y="6199707"/>
            <a:ext cx="827168" cy="4533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D2086F-A446-4A91-895E-16C7AA00A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1328" y="299220"/>
            <a:ext cx="4019081" cy="59615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u="sng" dirty="0"/>
              <a:t>STEP 2</a:t>
            </a:r>
          </a:p>
          <a:p>
            <a:pPr algn="ctr"/>
            <a:endParaRPr lang="en-GB" sz="3200" u="sng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Sheet in the Jib and pull the tiller towards you, to bear away and back towards the shore.</a:t>
            </a:r>
            <a:endParaRPr lang="en-GB" sz="2400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Lift the centreboard and release the rudder's downhaul.</a:t>
            </a:r>
          </a:p>
          <a:p>
            <a:pPr marL="457200" indent="-457200">
              <a:buAutoNum type="arabicPeriod"/>
            </a:pPr>
            <a:r>
              <a:rPr lang="en-GB" sz="2400" dirty="0">
                <a:cs typeface="Calibri"/>
              </a:rPr>
              <a:t>As the water shallows release the jib and turn towards the wind.</a:t>
            </a:r>
          </a:p>
          <a:p>
            <a:pPr marL="457200" indent="-457200">
              <a:buAutoNum type="arabicPeriod"/>
            </a:pPr>
            <a:r>
              <a:rPr lang="en-GB" sz="2400" dirty="0">
                <a:solidFill>
                  <a:srgbClr val="FF0000"/>
                </a:solidFill>
                <a:cs typeface="Calibri"/>
              </a:rPr>
              <a:t>Crew steps out and secures the boat head to wind.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9D4F04-DE92-4145-BD9B-1CF022327D13}"/>
              </a:ext>
            </a:extLst>
          </p:cNvPr>
          <p:cNvSpPr txBox="1"/>
          <p:nvPr/>
        </p:nvSpPr>
        <p:spPr>
          <a:xfrm rot="16200000">
            <a:off x="11129512" y="3286663"/>
            <a:ext cx="12048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cs typeface="Calibri"/>
              </a:rPr>
              <a:t>SHORE</a:t>
            </a:r>
          </a:p>
        </p:txBody>
      </p:sp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DFDDE39-429E-4640-A852-44A3250BD2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85" t="18098" r="17734" b="7677"/>
          <a:stretch/>
        </p:blipFill>
        <p:spPr>
          <a:xfrm rot="14340000">
            <a:off x="8800925" y="3365016"/>
            <a:ext cx="1609722" cy="181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27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4BFC-45CC-4BF7-800F-A2CB230B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Calibri Light"/>
              </a:rPr>
              <a:t>Recap &amp; Questions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5347-3087-481C-82BC-6A99AC1FC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6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>
                <a:cs typeface="Calibri"/>
              </a:rPr>
              <a:t>1) Head to wind and drop the main</a:t>
            </a:r>
            <a:endParaRPr lang="en-US">
              <a:cs typeface="Calibri" panose="020F0502020204030204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>
                <a:cs typeface="Calibri"/>
              </a:rPr>
              <a:t>2) Head to shore and lift the foils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3) Release jib and step out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pPr marL="0" indent="0">
              <a:buNone/>
            </a:pPr>
            <a:r>
              <a:rPr lang="en-GB" dirty="0">
                <a:cs typeface="Calibri"/>
              </a:rPr>
              <a:t>Landing on a Lee shore... DONE!</a:t>
            </a:r>
          </a:p>
        </p:txBody>
      </p:sp>
    </p:spTree>
    <p:extLst>
      <p:ext uri="{BB962C8B-B14F-4D97-AF65-F5344CB8AC3E}">
        <p14:creationId xmlns:p14="http://schemas.microsoft.com/office/powerpoint/2010/main" val="3629374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143</TotalTime>
  <Words>322</Words>
  <Application>Microsoft Office PowerPoint</Application>
  <PresentationFormat>Widescreen</PresentationFormat>
  <Paragraphs>29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Landing on a Lee Shore</vt:lpstr>
      <vt:lpstr>Why do we need to know this?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Recap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 on a Lee Shore</dc:title>
  <dc:creator>richard farmer</dc:creator>
  <cp:lastModifiedBy>richard farmer</cp:lastModifiedBy>
  <cp:revision>401</cp:revision>
  <dcterms:created xsi:type="dcterms:W3CDTF">2020-02-16T11:39:17Z</dcterms:created>
  <dcterms:modified xsi:type="dcterms:W3CDTF">2020-02-20T09:58:36Z</dcterms:modified>
</cp:coreProperties>
</file>